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9"/>
  </p:notesMasterIdLst>
  <p:sldIdLst>
    <p:sldId id="322" r:id="rId2"/>
    <p:sldId id="331" r:id="rId3"/>
    <p:sldId id="352" r:id="rId4"/>
    <p:sldId id="336" r:id="rId5"/>
    <p:sldId id="333" r:id="rId6"/>
    <p:sldId id="334" r:id="rId7"/>
    <p:sldId id="335" r:id="rId8"/>
  </p:sldIdLst>
  <p:sldSz cx="6858000" cy="5143500"/>
  <p:notesSz cx="6858000" cy="9144000"/>
  <p:embeddedFontLst>
    <p:embeddedFont>
      <p:font typeface="HP001 4 hàng" panose="020B0604020202020204" charset="0"/>
      <p:regular r:id="rId10"/>
      <p:bold r:id="rId11"/>
    </p:embeddedFont>
    <p:embeddedFont>
      <p:font typeface="Montserrat" panose="020B0604020202020204" charset="0"/>
      <p:regular r:id="rId12"/>
      <p:bold r:id="rId13"/>
      <p:italic r:id="rId14"/>
      <p:boldItalic r:id="rId15"/>
    </p:embeddedFont>
    <p:embeddedFont>
      <p:font typeface="Kalam" panose="020B0604020202020204" charset="0"/>
      <p:regular r:id="rId16"/>
      <p:bold r:id="rId17"/>
    </p:embeddedFont>
  </p:embeddedFontLst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B98"/>
    <a:srgbClr val="F3F1CA"/>
    <a:srgbClr val="B7D574"/>
    <a:srgbClr val="BCF246"/>
    <a:srgbClr val="FBE74D"/>
    <a:srgbClr val="3C9FD4"/>
    <a:srgbClr val="3085B6"/>
    <a:srgbClr val="2F83B4"/>
    <a:srgbClr val="EB54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15"/>
  </p:normalViewPr>
  <p:slideViewPr>
    <p:cSldViewPr snapToGrid="0">
      <p:cViewPr varScale="1">
        <p:scale>
          <a:sx n="100" d="100"/>
          <a:sy n="100" d="100"/>
        </p:scale>
        <p:origin x="10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D1BD50-8395-0245-890E-E6724D376FD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-1239" r="364" b="1239"/>
          <a:stretch/>
        </p:blipFill>
        <p:spPr>
          <a:xfrm>
            <a:off x="841209" y="2086130"/>
            <a:ext cx="2534682" cy="25499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04AFB0-FF5A-2048-8BAE-B9D570E15FA2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B8BED0-B127-4A42-8890-1C6B0676B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476C95-1CAB-0B42-8992-065490736D30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A5ADCA1-EC1D-1648-A088-A373E4AAB5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30" t="22431" r="10951" b="22604"/>
          <a:stretch/>
        </p:blipFill>
        <p:spPr>
          <a:xfrm>
            <a:off x="3945626" y="2651739"/>
            <a:ext cx="2071165" cy="2071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2184.1081" end="441994.9934"/>
                </p14:media>
              </p:ext>
            </p:extLst>
          </p:nvPr>
        </p:nvPicPr>
        <p:blipFill rotWithShape="1">
          <a:blip r:embed="rId5"/>
          <a:srcRect l="9365" t="624" r="9622" b="-624"/>
          <a:stretch/>
        </p:blipFill>
        <p:spPr>
          <a:xfrm>
            <a:off x="905164" y="1000724"/>
            <a:ext cx="5129128" cy="356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L.mp4" descr="L.mp4">
            <a:hlinkClick r:id="" action="ppaction://media"/>
            <a:extLst>
              <a:ext uri="{FF2B5EF4-FFF2-40B4-BE49-F238E27FC236}">
                <a16:creationId xmlns:a16="http://schemas.microsoft.com/office/drawing/2014/main" id="{4322C459-986C-D14D-8880-D1534132FE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5368" b="12485"/>
          <a:stretch/>
        </p:blipFill>
        <p:spPr>
          <a:xfrm>
            <a:off x="1597890" y="1035966"/>
            <a:ext cx="4134726" cy="3749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L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L, h, b , g.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5D2AE-AA6D-994F-965F-7C76C1316BDE}"/>
              </a:ext>
            </a:extLst>
          </p:cNvPr>
          <p:cNvGrpSpPr/>
          <p:nvPr/>
        </p:nvGrpSpPr>
        <p:grpSpPr>
          <a:xfrm>
            <a:off x="381343" y="333500"/>
            <a:ext cx="1276185" cy="1299332"/>
            <a:chOff x="3560618" y="1823862"/>
            <a:chExt cx="3056492" cy="3111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546142-0723-5D40-AB69-5C9D4BD22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560618" y="1823862"/>
              <a:ext cx="3056492" cy="311193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3EC1C7-6671-7640-AB0C-A81DF56371C1}"/>
                </a:ext>
              </a:extLst>
            </p:cNvPr>
            <p:cNvSpPr/>
            <p:nvPr/>
          </p:nvSpPr>
          <p:spPr>
            <a:xfrm>
              <a:off x="3655641" y="2419350"/>
              <a:ext cx="1816904" cy="435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101</Words>
  <Application>Microsoft Office PowerPoint</Application>
  <PresentationFormat>Custom</PresentationFormat>
  <Paragraphs>17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HP001 4 hàng</vt:lpstr>
      <vt:lpstr>Wingdings</vt:lpstr>
      <vt:lpstr>Montserrat</vt:lpstr>
      <vt:lpstr>Kalam</vt:lpstr>
      <vt:lpstr>UTM Cookies</vt:lpstr>
      <vt:lpstr>Arial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180</cp:revision>
  <dcterms:modified xsi:type="dcterms:W3CDTF">2021-11-28T08:44:47Z</dcterms:modified>
</cp:coreProperties>
</file>